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0936-BC4D-4931-A2BB-1DE7CAC0B18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A959-2685-4FCF-B6BB-E01A28ECB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0936-BC4D-4931-A2BB-1DE7CAC0B18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A959-2685-4FCF-B6BB-E01A28ECB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0936-BC4D-4931-A2BB-1DE7CAC0B18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A959-2685-4FCF-B6BB-E01A28ECB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0936-BC4D-4931-A2BB-1DE7CAC0B18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A959-2685-4FCF-B6BB-E01A28ECB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0936-BC4D-4931-A2BB-1DE7CAC0B18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A959-2685-4FCF-B6BB-E01A28ECB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0936-BC4D-4931-A2BB-1DE7CAC0B18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A959-2685-4FCF-B6BB-E01A28ECB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0936-BC4D-4931-A2BB-1DE7CAC0B18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A959-2685-4FCF-B6BB-E01A28ECB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0936-BC4D-4931-A2BB-1DE7CAC0B18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A959-2685-4FCF-B6BB-E01A28ECB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0936-BC4D-4931-A2BB-1DE7CAC0B18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A959-2685-4FCF-B6BB-E01A28ECB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0936-BC4D-4931-A2BB-1DE7CAC0B18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A959-2685-4FCF-B6BB-E01A28ECB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0936-BC4D-4931-A2BB-1DE7CAC0B18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A959-2685-4FCF-B6BB-E01A28ECB0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0936-BC4D-4931-A2BB-1DE7CAC0B18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A959-2685-4FCF-B6BB-E01A28ECB0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школьников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СОШ с. Старые Камышлы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0921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32498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йгуль\Documents\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80381" y="287971"/>
            <a:ext cx="5094490" cy="7200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 2014 года работаю заместителем директора по учебной работе "/>
          <p:cNvPicPr>
            <a:picLocks noChangeAspect="1" noChangeArrowheads="1"/>
          </p:cNvPicPr>
          <p:nvPr/>
        </p:nvPicPr>
        <p:blipFill>
          <a:blip r:embed="rId2" cstate="print"/>
          <a:srcRect l="12994" t="23625" r="21603" b="11718"/>
          <a:stretch>
            <a:fillRect/>
          </a:stretch>
        </p:blipFill>
        <p:spPr bwMode="auto">
          <a:xfrm>
            <a:off x="1355643" y="1052736"/>
            <a:ext cx="6744749" cy="5000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249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5616" y="1412776"/>
          <a:ext cx="7200799" cy="3960440"/>
        </p:xfrm>
        <a:graphic>
          <a:graphicData uri="http://schemas.openxmlformats.org/drawingml/2006/table">
            <a:tbl>
              <a:tblPr/>
              <a:tblGrid>
                <a:gridCol w="1338977"/>
                <a:gridCol w="1143358"/>
                <a:gridCol w="746050"/>
                <a:gridCol w="1011148"/>
                <a:gridCol w="1011148"/>
                <a:gridCol w="1011822"/>
                <a:gridCol w="938296"/>
              </a:tblGrid>
              <a:tr h="18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организаций, создавших работу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Создано работ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учителей, создавших работу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учащихся для которых созданы работы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учащихся, прошедших работу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Проверено работ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с. Старые Камышлы МР Кушнаренков-ский район Республики Башкортостан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4" y="2132856"/>
          <a:ext cx="7200801" cy="2808312"/>
        </p:xfrm>
        <a:graphic>
          <a:graphicData uri="http://schemas.openxmlformats.org/drawingml/2006/table">
            <a:tbl>
              <a:tblPr/>
              <a:tblGrid>
                <a:gridCol w="1841816"/>
                <a:gridCol w="1167720"/>
                <a:gridCol w="819959"/>
                <a:gridCol w="1067182"/>
                <a:gridCol w="1152062"/>
                <a:gridCol w="1152062"/>
              </a:tblGrid>
              <a:tr h="46805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Уровень сложности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ЧГ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МГ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КМ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7А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Низкий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Средний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27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Высокий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Всего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41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18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54389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заданий по уровням сложности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58417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90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Формирование функциональной грамотности школьников  МБОУ СОШ с. Старые Камышлы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школьников МБОУ СОШ с. Старые Камышлы</dc:title>
  <dc:creator>Айгуль</dc:creator>
  <cp:lastModifiedBy>Айгуль</cp:lastModifiedBy>
  <cp:revision>3</cp:revision>
  <dcterms:created xsi:type="dcterms:W3CDTF">2022-02-08T23:40:40Z</dcterms:created>
  <dcterms:modified xsi:type="dcterms:W3CDTF">2022-02-09T00:08:19Z</dcterms:modified>
</cp:coreProperties>
</file>